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DA9"/>
    <a:srgbClr val="255075"/>
    <a:srgbClr val="00199A"/>
    <a:srgbClr val="A7D54C"/>
    <a:srgbClr val="2090EB"/>
    <a:srgbClr val="16B3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43"/>
    <p:restoredTop sz="83166" autoAdjust="0"/>
  </p:normalViewPr>
  <p:slideViewPr>
    <p:cSldViewPr snapToGrid="0" snapToObjects="1">
      <p:cViewPr varScale="1">
        <p:scale>
          <a:sx n="119" d="100"/>
          <a:sy n="119" d="100"/>
        </p:scale>
        <p:origin x="184" y="4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2696" y="200"/>
      </p:cViewPr>
      <p:guideLst/>
    </p:cSldViewPr>
  </p:notes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128308</TotalTime>
  <Words>1577</Words>
  <Application>Microsoft Macintosh PowerPoint</Application>
  <PresentationFormat>On-screen Show (16:9)</PresentationFormat>
  <Paragraphs>191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Cabin</vt:lpstr>
      <vt:lpstr>Calibri</vt:lpstr>
      <vt:lpstr>Calibri Light</vt:lpstr>
      <vt:lpstr>Gill Sans MT</vt:lpstr>
      <vt:lpstr>Wingdings 3</vt:lpstr>
      <vt:lpstr>Urban Pop</vt:lpstr>
      <vt:lpstr>Custom Design</vt:lpstr>
      <vt:lpstr> </vt:lpstr>
      <vt:lpstr>Chameleon in a nutshell</vt:lpstr>
      <vt:lpstr>testbed BY THE NUMBERS</vt:lpstr>
      <vt:lpstr>Chameleon hardware</vt:lpstr>
      <vt:lpstr>Hardware for storage experiments</vt:lpstr>
      <vt:lpstr>ChI Experimental workflow</vt:lpstr>
      <vt:lpstr>Not just a testbed, a community</vt:lpstr>
      <vt:lpstr>Sharing Science digitally  </vt:lpstr>
      <vt:lpstr>DIGITAL content and infrastructure </vt:lpstr>
      <vt:lpstr>What is missing?</vt:lpstr>
      <vt:lpstr>Highlight: Practical Reproducibility  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Keahey, Katarzyna</dc:creator>
  <cp:lastModifiedBy>Keahey, Katarzyna</cp:lastModifiedBy>
  <cp:revision>39</cp:revision>
  <cp:lastPrinted>2023-02-20T20:42:11Z</cp:lastPrinted>
  <dcterms:created xsi:type="dcterms:W3CDTF">2021-10-05T18:57:14Z</dcterms:created>
  <dcterms:modified xsi:type="dcterms:W3CDTF">2024-03-01T16:57:58Z</dcterms:modified>
</cp:coreProperties>
</file>